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Personalized Fashion Advice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Vivienne Westwood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the Arts London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viviennewestwood@arts.ac.uk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Personalized Fashion Advice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Fashion Advice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2024-01-26T10:56:14Z</dcterms:modified>
  <cp:category/>
</cp:coreProperties>
</file>