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AI-Generated Music: Creativity and Inspiration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Cope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Cruz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dcope@ucsc.edu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AI-Generated Music: Creativity and Inspiration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Creativity and Inspiration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2024-01-26T10:56:25Z</dcterms:modified>
  <cp:category/>
</cp:coreProperties>
</file>