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Global Warming's Impact on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Uma Maheshwari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Oceanographic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umamaheshwari@oceanographicinstitute.org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Global Warming's Impact on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Warming's Impact on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2024-01-26T10:56:30Z</dcterms:modified>
  <cp:category/>
</cp:coreProperties>
</file>