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Analyzing Online Reviews for Sentiment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Emma Watson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emma.watson@harvard.edu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Analyzing Online Reviews for Sentiment Trends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Online Reviews for Sentiment Trends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2024-01-26T10:56:43Z</dcterms:modified>
  <cp:category/>
</cp:coreProperties>
</file>