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Language Models' Impact on Human Creativity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 Watson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Brown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emma_watson@brown.edu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Language Models' Impact on Human Creativity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Models' Impact on Human Creativity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2024-01-26T10:57:00Z</dcterms:modified>
  <cp:category/>
</cp:coreProperties>
</file>