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Systems: Weaknesses and Downfalls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Mark Riedl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Georgia Tech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mriedl@gatech.edu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Systems: Weaknesses and Downfalls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Systems: Weaknesses and Downfalls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2024-01-26T10:57:08Z</dcterms:modified>
  <cp:category/>
</cp:coreProperties>
</file>