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The Neural Correlates of Consciousness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Anil K Seth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Sussex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a.k.seth@sussex.ac.uk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The Neural Correlates of Consciousness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Neural Correlates of Consciousness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2024-01-26T10:57:14Z</dcterms:modified>
  <cp:category/>
</cp:coreProperties>
</file>