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Stressors of Immigrant Women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Zhou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szhou@berkeley.edu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Stressors of Immigrant Women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Stressors of Immigrant Women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2024-01-26T10:57:17Z</dcterms:modified>
  <cp:category/>
</cp:coreProperties>
</file>