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Autism Spectrum Disorder: Genetic Basis Unraveled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Helen Murphy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helensmurphy@berkeley.edu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Autism Spectrum Disorder: Genetic Basis Unraveled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Spectrum Disorder: Genetic Basis Unraveled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2024-01-26T10:57:24Z</dcterms:modified>
  <cp:category/>
</cp:coreProperties>
</file>