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Digital divide and inequality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l-NL" sz="2400">
                <a:solidFill>
                  <a:srgbClr val="000000"/>
                </a:solidFill>
                <a:latin typeface="Calibri (Body)"/>
              </a:rPr>
              <a:t>Richard Van Noorden</a:t>
            </a:r>
          </a:p>
          <a:p>
            <a:r>
              <a:rPr lang="nl-NL" sz="2400">
                <a:solidFill>
                  <a:srgbClr val="000000"/>
                </a:solidFill>
                <a:latin typeface="Calibri (Body)"/>
              </a:rPr>
              <a:t>Nature Magazine</a:t>
            </a:r>
          </a:p>
          <a:p>
            <a:r>
              <a:rPr lang="nl-NL" sz="2400">
                <a:solidFill>
                  <a:srgbClr val="000000"/>
                </a:solidFill>
                <a:latin typeface="Calibri (Body)"/>
              </a:rPr>
              <a:t>r.vanoorden@nature.com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Digital divide and inequality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divide and inequality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2024-01-26T10:57:46Z</dcterms:modified>
  <cp:category/>
</cp:coreProperties>
</file>