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Brain Scans Predict Alzheimer's Disease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Michelle Mielke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Washington University School of Medicine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mielkem@neuro.wustl.edu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Brain Scans Predict Alzheimer's Disease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 Scans Predict Alzheimer's Disease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2024-01-26T10:57:49Z</dcterms:modified>
  <cp:category/>
</cp:coreProperties>
</file>