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Degradable Polymers: Eco-Friendly Solutions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Johnson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sarah.johnson@berkeley.edu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Degradable Polymers: Eco-Friendly Solutions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Degradable Polymers: Eco-Friendly Solutions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2024-01-26T10:57:57Z</dcterms:modified>
  <cp:category/>
</cp:coreProperties>
</file>