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Sugar Intake and Obesity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Susan Roberts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Tufts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susan.roberts@tufts.edu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Sugar Intake and Obesity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Intake and Obesity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2024-01-26T10:58:35Z</dcterms:modified>
  <cp:category/>
</cp:coreProperties>
</file>