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Personalized AI Recommender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Renée Miller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reneemiller@stanford.edu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Personalized AI Recommender 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AI Recommender 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2024-01-26T10:58:54Z</dcterms:modified>
  <cp:category/>
</cp:coreProperties>
</file>