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 Pollution in Marine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L. Fowler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Institute for Marine Sciences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sarah.fowler@institute-marine-sciences.org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 Pollution in Marine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Marine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2024-01-26T10:58:57Z</dcterms:modified>
  <cp:category/>
</cp:coreProperties>
</file>