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Preserving History Through Augmented Reality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Sophia Warren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Central Florida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sophia.warren@ucf.edu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Preserving History Through Augmented Reality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Preserving History Through Augmented Reality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2024-01-26T10:59:00Z</dcterms:modified>
  <cp:category/>
</cp:coreProperties>
</file>