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Juice Cleanse: Health Benefits and Risks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Brewer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Registered Dietitian Nutritionist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sarahbrewer@nutrition.org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Juice Cleanse: Health Benefits and Risks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Juice Cleanse: Health Benefits and Risks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2024-01-26T10:59:02Z</dcterms:modified>
  <cp:category/>
</cp:coreProperties>
</file>