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Fitness Benefits of 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A. Brown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Texas State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abrown@exampledomain.com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Fitness Benefits of Dance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Benefits of Dance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2024-01-26T10:59:08Z</dcterms:modified>
  <cp:category/>
</cp:coreProperties>
</file>