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Dreams: Unraveling the Mysteries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Rosalind Cartwright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r.cartwright@berkeley.edu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Dreams: Unraveling the Mysteries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Dreams: Unraveling the Mysteries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2024-01-26T10:59:36Z</dcterms:modified>
  <cp:category/>
</cp:coreProperties>
</file>