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COVID Immunity and Vaccine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Anthony Fauci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National Institute of Allergy and Infectious Diseases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Fauci@niaid.nih.gov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COVID Immunity and Vaccine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Immunity and Vaccine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2024-01-26T10:59:50Z</dcterms:modified>
  <cp:category/>
</cp:coreProperties>
</file>