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Can Music Influence Mood?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 Alvarez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maria.alvarez@stanford.edu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Can Music Influence Mood?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Music Influence Mood?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2024-01-26T10:59:53Z</dcterms:modified>
  <cp:category/>
</cp:coreProperties>
</file>