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Understanding Sleep Patterns of Night-Shift Workers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Johnson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sarah.johnson@berkeley.edu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Understanding Sleep Patterns of Night-Shift Workers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Sleep Patterns of Night-Shift Workers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2024-01-26T10:59:59Z</dcterms:modified>
  <cp:category/>
</cp:coreProperties>
</file>