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Budgeting Challenges in Small African Countries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James Mdoe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Dodoma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mdoemj@udom.ac.tz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Budgeting Challenges in Small African Countries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Budgeting Challenges in Small African Countries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2024-01-26T11:00:12Z</dcterms:modified>
  <cp:category/>
</cp:coreProperties>
</file>