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Automated Stock Trading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 J. Carhart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mcarhart@econ.ucsb.edu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Automated Stock Trading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Stock Trading 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2024-01-26T11:00:20Z</dcterms:modified>
  <cp:category/>
</cp:coreProperties>
</file>