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Minimizing Risk of Household Fires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Martha Salinas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Arizona State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marthas@asu.edu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Minimizing Risk of Household Fires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Risk of Household Fires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2024-01-26T11:00:46Z</dcterms:modified>
  <cp:category/>
</cp:coreProperties>
</file>