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Value of Online Collaboration Tools in Research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Julia A. Victor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Australian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julia.victor@ari.edu.au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Value of Online Collaboration Tools in Research Collaboration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Value of Online Collaboration Tools in Research Collaboration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2024-01-26T11:59:17Z</dcterms:modified>
  <cp:category/>
</cp:coreProperties>
</file>