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Empathy's Neural Mechanism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Jennifer A. Silvers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jsilvers@universityofcalifornia.edu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Empathy's Neural Mechanism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Empathy's Neural Mechanism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2024-01-26T11:59:23Z</dcterms:modified>
  <cp:category/>
</cp:coreProperties>
</file>