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Variability Affects Coral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Wilson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Australian Institute of Marine Science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sarah.wilson@aims.gov.au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Variability Affects Coral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Variability Affects Coral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2024-01-26T11:59:29Z</dcterms:modified>
  <cp:category/>
</cp:coreProperties>
</file>