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Mindfulness Training for Chronic Pain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Jon Kabat-Zinn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Massachusetts Medical School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drkabat@umassmed.edu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Mindfulness Training for Chronic Pain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Mindfulness Training for Chronic Pain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2024-01-26T11:59:31Z</dcterms:modified>
  <cp:category/>
</cp:coreProperties>
</file>