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COVID-19 Impact on Mental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Susan David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susan_david@hms.harvard.edu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COVID-19 Impact on Mental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Impact on Mental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2024-01-26T11:59:51Z</dcterms:modified>
  <cp:category/>
</cp:coreProperties>
</file>