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Gene Editing: Precise Manipulation of Life's Blueprint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 Doudna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doudna@berkeley.edu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Gene Editing: Precise Manipulation of Life's Blueprint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Editing: Precise Manipulation of Life's Blueprint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2024-01-26T12:00:05Z</dcterms:modified>
  <cp:category/>
</cp:coreProperties>
</file>