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Blue Light Exposure and Sleep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Blue Light Exposure and Sleep Quality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Light Exposure and Sleep Quality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2024-01-26T12:00:24Z</dcterms:modified>
  <cp:category/>
</cp:coreProperties>
</file>