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bias in Hiring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Amit Sharma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IIIT Bangalore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amit.sharma@iiitb.ac.in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bias in Hiring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bias in Hiring Process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2024-01-26T12:00:29Z</dcterms:modified>
  <cp:category/>
</cp:coreProperties>
</file>