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Farmers' Perspectives on Climate 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Dr. Jane Doe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Agricultural Sciences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jane.doe@university.edu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Farmers' Perspectives on Climate Change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Farmers' Perspectives on Climate Change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2024-01-26T12:00:34Z</dcterms:modified>
  <cp:category/>
</cp:coreProperties>
</file>