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Social Media Impact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Adam Cox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New York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a.cox@uny.edu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Social Media Impact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Impact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2024-01-26T12:00:42Z</dcterms:modified>
  <cp:category/>
</cp:coreProperties>
</file>