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Underwater Robot Navigation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Jacque Mer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Marine Research Institute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jacque.mer@marineresearch.org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Underwater Robot Navigation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Robot Navigation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2024-01-26T12:00:52Z</dcterms:modified>
  <cp:category/>
</cp:coreProperties>
</file>