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Uncovering the Solar System's Enigma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Jonas Becker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Max Planck Institute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jonas.becker@mpis.org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Uncovering the Solar System's Enigma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Uncovering the Solar System's Enigma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2024-01-26T12:00:58Z</dcterms:modified>
  <cp:category/>
</cp:coreProperties>
</file>