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Coffee Consumption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Emilio Ros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Hospital Clínic de Barcelona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emilioros@clinic.ub.es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Coffee Consumption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2024-01-26T12:01:04Z</dcterms:modified>
  <cp:category/>
</cp:coreProperties>
</file>