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Kids and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 A. M. Todd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eatodd@berkeley.edu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Kids and Social Media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 and Social Media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2024-01-26T12:01:13Z</dcterms:modified>
  <cp:category/>
</cp:coreProperties>
</file>