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Sugar Consumption and Weight 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sj@hsph.harvard.edu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Sugar Consumption and Weight Gain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Consumption and Weight Gain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2024-01-26T12:01:16Z</dcterms:modified>
  <cp:category/>
</cp:coreProperties>
</file>