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Greener Paths: E-Mobility for Sustainable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Allen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Urban Planning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john.allen@upinstitute.org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Greener Paths: E-Mobility for Sustainable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Greener Paths: E-Mobility for Sustainable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2024-01-26T12:01:25Z</dcterms:modified>
  <cp:category/>
</cp:coreProperties>
</file>