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Assessing Teacher Quality: A Comprehensive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Brown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sbrown@harvard.edu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Assessing Teacher Quality: A Comprehensive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Teacher Quality: A Comprehensive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2024-01-26T12:01:27Z</dcterms:modified>
  <cp:category/>
</cp:coreProperties>
</file>