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Pollen Allergy: A Seasonal Foe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The Allergy and Asthma Center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sarah.jones@allergyandac.com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Pollen Allergy: A Seasonal Foe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Pollen Allergy: A Seasonal Foe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2024-01-26T12:01:32Z</dcterms:modified>
  <cp:category/>
</cp:coreProperties>
</file>