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Meat Consumption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Sarah Hallström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Lund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sarah.hallstrom@med.lu.se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Meat Consumption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Meat Consumption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2024-01-26T12:01:38Z</dcterms:modified>
  <cp:category/>
</cp:coreProperties>
</file>