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and Coral Bleaching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Marie K. Andersson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Scripps Institution of Oceanography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marie.andersson@ucsd.edu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and Coral Bleaching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Coral Bleaching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2024-01-26T12:01:42Z</dcterms:modified>
  <cp:category/>
</cp:coreProperties>
</file>