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Unveiling Cellular Secrets: Gene Expression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J.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sarah.smith@berkeley.edu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Unveiling Cellular Secrets: Gene Expression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Cellular Secrets: Gene Expression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2024-01-26T12:01:47Z</dcterms:modified>
  <cp:category/>
</cp:coreProperties>
</file>