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Germ-resistant Textiles: Innovation for Healthcare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Mary Johnson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Textile Research Institute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mary.johnson@textilerisearch.org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18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Germ-resistant Textiles: Innovation for Healthcare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Germ-resistant Textiles: Innovation for Healthcare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2024-01-26T12:01:49Z</dcterms:modified>
  <cp:category/>
</cp:coreProperties>
</file>