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Microplastics in Marine Organisms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Chelsea Rochman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San Diego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crochman@ucsd.edu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Microplastics in Marine Organisms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Microplastics in Marine Organisms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2024-01-26T12:01:51Z</dcterms:modified>
  <cp:category/>
</cp:coreProperties>
</file>