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Neuroplasticity in Musicians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Laura R. Steele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Haskins Laboratories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LSteele@haskins.yale.edu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Neuroplasticity in Musicians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Neuroplasticity in Musicians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2024-01-26T12:02:01Z</dcterms:modified>
  <cp:category/>
</cp:coreProperties>
</file>