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Microbial Impact on Soil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Janet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Texas at Austin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janet.smith@utexas.edu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Microbial Impact on Soil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Microbial Impact on Soil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2024-01-26T12:02:03Z</dcterms:modified>
  <cp:category/>
</cp:coreProperties>
</file>